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3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fridge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34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light contains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 other colours, just red.</a:t>
            </a:r>
          </a:p>
          <a:p>
            <a:pPr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In daylight the fridge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looks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1673523" y="1912763"/>
            <a:ext cx="6192556" cy="2465142"/>
            <a:chOff x="1690777" y="1500108"/>
            <a:chExt cx="6192556" cy="2465142"/>
          </a:xfrm>
        </p:grpSpPr>
        <p:sp>
          <p:nvSpPr>
            <p:cNvPr id="45" name="Rectangle 44"/>
            <p:cNvSpPr/>
            <p:nvPr/>
          </p:nvSpPr>
          <p:spPr>
            <a:xfrm>
              <a:off x="1690777" y="1500108"/>
              <a:ext cx="5805577" cy="210616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072" y="1792218"/>
              <a:ext cx="846954" cy="1485152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894781">
              <a:off x="4572918" y="654835"/>
              <a:ext cx="2426418" cy="41944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28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fridge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323937" y="3092203"/>
            <a:ext cx="2426133" cy="1126113"/>
          </a:xfrm>
          <a:prstGeom prst="wedgeRoundRectCallout">
            <a:avLst>
              <a:gd name="adj1" fmla="val 73677"/>
              <a:gd name="adj2" fmla="val 1754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Kyle: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fridge always looks white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6051590" y="4631861"/>
            <a:ext cx="2392726" cy="1156464"/>
          </a:xfrm>
          <a:prstGeom prst="wedgeRoundRectCallout">
            <a:avLst>
              <a:gd name="adj1" fmla="val -65507"/>
              <a:gd name="adj2" fmla="val -5633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Isaac: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red and white mix together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97591" y="3106314"/>
            <a:ext cx="2392726" cy="866291"/>
          </a:xfrm>
          <a:prstGeom prst="wedgeRoundRectCallout">
            <a:avLst>
              <a:gd name="adj1" fmla="val -77538"/>
              <a:gd name="adj2" fmla="val 3499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Harvey: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fridge looks red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1641923" y="4879252"/>
            <a:ext cx="3463685" cy="830153"/>
          </a:xfrm>
          <a:prstGeom prst="wedgeRoundRectCallout">
            <a:avLst>
              <a:gd name="adj1" fmla="val 24826"/>
              <a:gd name="adj2" fmla="val -814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Jasmine: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White doesn’t reflect any colours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435712" cy="8001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colour the fridge looks in red light.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5048" r="7948" b="22658"/>
          <a:stretch/>
        </p:blipFill>
        <p:spPr>
          <a:xfrm>
            <a:off x="547271" y="1508983"/>
            <a:ext cx="3137839" cy="1103903"/>
          </a:xfrm>
          <a:prstGeom prst="rect">
            <a:avLst/>
          </a:prstGeom>
        </p:spPr>
      </p:pic>
      <p:sp>
        <p:nvSpPr>
          <p:cNvPr id="32" name="Rounded Rectangular Callout 31"/>
          <p:cNvSpPr/>
          <p:nvPr/>
        </p:nvSpPr>
        <p:spPr>
          <a:xfrm>
            <a:off x="4173026" y="1572797"/>
            <a:ext cx="3322954" cy="926288"/>
          </a:xfrm>
          <a:prstGeom prst="wedgeRoundRectCallout">
            <a:avLst>
              <a:gd name="adj1" fmla="val -29212"/>
              <a:gd name="adj2" fmla="val 9504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Georgia: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reflects the red light into our eyes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4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fridge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44936" y="2159669"/>
            <a:ext cx="1381422" cy="923045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119289" y="2095724"/>
            <a:ext cx="2000148" cy="1039850"/>
          </a:xfrm>
          <a:prstGeom prst="wedgeRoundRectCallout">
            <a:avLst>
              <a:gd name="adj1" fmla="val 73677"/>
              <a:gd name="adj2" fmla="val 1754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Kyle: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fridge always looks white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704364" y="3242114"/>
            <a:ext cx="1876085" cy="1070199"/>
          </a:xfrm>
          <a:prstGeom prst="wedgeRoundRectCallout">
            <a:avLst>
              <a:gd name="adj1" fmla="val -63668"/>
              <a:gd name="adj2" fmla="val -4988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Isaac: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red and white mix together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248416" y="2054483"/>
            <a:ext cx="2145578" cy="770562"/>
          </a:xfrm>
          <a:prstGeom prst="wedgeRoundRectCallout">
            <a:avLst>
              <a:gd name="adj1" fmla="val -77538"/>
              <a:gd name="adj2" fmla="val 3499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Harvey: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fridge looks red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119363" y="3550074"/>
            <a:ext cx="2923125" cy="754013"/>
          </a:xfrm>
          <a:prstGeom prst="wedgeRoundRectCallout">
            <a:avLst>
              <a:gd name="adj1" fmla="val 24826"/>
              <a:gd name="adj2" fmla="val -814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Jasmine: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White doesn’t reflect any colours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5048" r="7948" b="22658"/>
          <a:stretch/>
        </p:blipFill>
        <p:spPr>
          <a:xfrm>
            <a:off x="1591038" y="881530"/>
            <a:ext cx="2447383" cy="860998"/>
          </a:xfrm>
          <a:prstGeom prst="rect">
            <a:avLst/>
          </a:prstGeom>
        </p:spPr>
      </p:pic>
      <p:sp>
        <p:nvSpPr>
          <p:cNvPr id="32" name="Rounded Rectangular Callout 31"/>
          <p:cNvSpPr/>
          <p:nvPr/>
        </p:nvSpPr>
        <p:spPr>
          <a:xfrm>
            <a:off x="4610352" y="969459"/>
            <a:ext cx="2710853" cy="723283"/>
          </a:xfrm>
          <a:prstGeom prst="wedgeRoundRectCallout">
            <a:avLst>
              <a:gd name="adj1" fmla="val -38759"/>
              <a:gd name="adj2" fmla="val 1010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Georgia: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reflects the red light into our eyes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4385" y="4743545"/>
            <a:ext cx="8881377" cy="149436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the fridge in red light?</a:t>
            </a:r>
          </a:p>
          <a:p>
            <a:pPr lvl="3">
              <a:lnSpc>
                <a:spcPct val="120000"/>
              </a:lnSpc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 students made?</a:t>
            </a:r>
          </a:p>
          <a:p>
            <a:pPr lvl="3">
              <a:lnSpc>
                <a:spcPct val="120000"/>
              </a:lnSpc>
              <a:spcAft>
                <a:spcPts val="6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</a:t>
            </a: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6872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153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25</cp:revision>
  <dcterms:created xsi:type="dcterms:W3CDTF">2018-10-23T09:41:00Z</dcterms:created>
  <dcterms:modified xsi:type="dcterms:W3CDTF">2018-10-24T13:08:21Z</dcterms:modified>
</cp:coreProperties>
</file>